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88" r:id="rId4"/>
    <p:sldId id="290" r:id="rId5"/>
    <p:sldId id="278" r:id="rId6"/>
    <p:sldId id="28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30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4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92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37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34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70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76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26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11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97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E80C5-0FEA-4A5F-B8A7-1209CB8F8C6A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9E61-2653-4905-AA55-0885323F8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1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5" y="1033277"/>
            <a:ext cx="5858060" cy="554685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5D0B883-CDC5-49C3-8850-81D91BC22014}"/>
              </a:ext>
            </a:extLst>
          </p:cNvPr>
          <p:cNvSpPr txBox="1">
            <a:spLocks noChangeArrowheads="1"/>
          </p:cNvSpPr>
          <p:nvPr/>
        </p:nvSpPr>
        <p:spPr>
          <a:xfrm>
            <a:off x="91440" y="102691"/>
            <a:ext cx="280828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2200" b="1" u="sng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Luzes primárias</a:t>
            </a:r>
            <a:endParaRPr lang="pt-BR" altLang="pt-BR" sz="2200" b="1" u="sng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051"/>
            <a:ext cx="12192000" cy="611994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836820" y="220283"/>
            <a:ext cx="514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https://www.youtube.com/watch?v=Hbxy1W9O_Wk</a:t>
            </a:r>
            <a:endParaRPr lang="pt-BR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0B883-CDC5-49C3-8850-81D91BC22014}"/>
              </a:ext>
            </a:extLst>
          </p:cNvPr>
          <p:cNvSpPr txBox="1">
            <a:spLocks noChangeArrowheads="1"/>
          </p:cNvSpPr>
          <p:nvPr/>
        </p:nvSpPr>
        <p:spPr>
          <a:xfrm>
            <a:off x="91440" y="102691"/>
            <a:ext cx="280828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2200" b="1" u="sng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Luzes primárias</a:t>
            </a:r>
            <a:endParaRPr lang="pt-BR" altLang="pt-BR" sz="2200" b="1" u="sng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46" y="556436"/>
            <a:ext cx="4069761" cy="26966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423" y="556436"/>
            <a:ext cx="4033623" cy="26966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46" y="3724378"/>
            <a:ext cx="4108265" cy="27773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60" y="3750532"/>
            <a:ext cx="4049486" cy="273813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936783" y="3253047"/>
            <a:ext cx="2825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</a:rPr>
              <a:t>ermelho + verde = amarelo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627835" y="3253047"/>
            <a:ext cx="2718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</a:rPr>
              <a:t>ermelho + azul = magenta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304999" y="6488668"/>
            <a:ext cx="203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</a:rPr>
              <a:t>erde + azul = ciano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683681" y="6488668"/>
            <a:ext cx="3314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</a:rPr>
              <a:t>Vermelho + verde + azul = branco</a:t>
            </a:r>
            <a:endParaRPr lang="pt-BR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5D0B883-CDC5-49C3-8850-81D91BC2201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4227"/>
            <a:ext cx="280828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2200" b="1" u="sng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Luzes primárias</a:t>
            </a:r>
            <a:endParaRPr lang="pt-BR" altLang="pt-BR" sz="2200" b="1" u="sng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324605" y="58951"/>
            <a:ext cx="5202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https://phet.colorado.edu/en/simulation/color-vision</a:t>
            </a:r>
          </a:p>
        </p:txBody>
      </p:sp>
    </p:spTree>
    <p:extLst>
      <p:ext uri="{BB962C8B-B14F-4D97-AF65-F5344CB8AC3E}">
        <p14:creationId xmlns:p14="http://schemas.microsoft.com/office/powerpoint/2010/main" val="16638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013"/>
            <a:ext cx="6811054" cy="545713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6021" y="122311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Filtros</a:t>
            </a:r>
            <a:endParaRPr lang="pt-BR" altLang="pt-BR" b="1" u="sng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6020" y="784162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b="1" dirty="0" smtClean="0">
                <a:latin typeface="Arial" charset="0"/>
                <a:cs typeface="Arial" charset="0"/>
              </a:rPr>
              <a:t>Filtro “X” deixa passar a cor “X”</a:t>
            </a:r>
            <a:endParaRPr lang="pt-BR" altLang="pt-BR" b="1" dirty="0">
              <a:latin typeface="Arial" charset="0"/>
              <a:cs typeface="Arial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014754" y="491643"/>
            <a:ext cx="13063" cy="6078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47" y="1934178"/>
            <a:ext cx="3360602" cy="44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546055" y="115349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 smtClean="0">
                <a:latin typeface="Arial" charset="0"/>
                <a:cs typeface="Arial" charset="0"/>
              </a:rPr>
              <a:t>Filtro </a:t>
            </a:r>
            <a:r>
              <a:rPr lang="pt-BR" altLang="pt-BR" b="1" dirty="0" err="1" smtClean="0">
                <a:latin typeface="Arial" charset="0"/>
                <a:cs typeface="Arial" charset="0"/>
              </a:rPr>
              <a:t>vermeho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75" y="1489166"/>
            <a:ext cx="7465370" cy="536883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6021" y="122311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Filtros</a:t>
            </a:r>
            <a:endParaRPr lang="pt-BR" altLang="pt-BR" b="1" u="sng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6020" y="784162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b="1" dirty="0" smtClean="0">
                <a:latin typeface="Arial" charset="0"/>
                <a:cs typeface="Arial" charset="0"/>
              </a:rPr>
              <a:t>Filtro “X” deixa passar a cor “X”</a:t>
            </a:r>
            <a:endParaRPr lang="pt-BR" altLang="pt-BR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0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1258" y="173741"/>
            <a:ext cx="11612880" cy="2899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ENEM 2014 - É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comum aos fotógrafos tirar fotos coloridas em ambientes iluminados por lâmpadas fluorescentes, que contêm uma forte composição de luz verde. A consequência desse fato na fotografia é que todos os objetos claros, principalmente os brancos, aparecerão esverdeados. Para equilibrar as cores, deve-se usar um filtro adequado para diminuir a intensidade da luz verde que chega aos sensores da câmera fotográfica. Na escolha desse filtro, utiliza-se o conhecimento da composição das cores-luz primárias: vermelho, verde e azul; e das cores-luz secundárias: amarelo = vermelho + verde, ciano = verde + azul e magenta = vermelho + azul.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Disponível em: http://nautilus.fis.uc.pt. Acesso em 20 maio 2014 (adaptado).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Na situação descrita, qual deve ser o filtro utilizado para que a fotografia apresente as cores naturais dos objetos? </a:t>
            </a:r>
          </a:p>
          <a:p>
            <a:pPr marL="144145" indent="-144145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a) Ciano.   b) Verde.   c) Amarelo.   d) Magenta.   e) Vermelho. 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1258" y="3234564"/>
            <a:ext cx="1161288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da 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questão:</a:t>
            </a:r>
            <a:r>
              <a:rPr lang="pt-BR" sz="1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[D]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Para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diminuir a intensidade da luz verde, deve-se usar um filtro que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reduza a transmissão da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componente verde da luz, ou seja, o filtro </a:t>
            </a:r>
            <a:r>
              <a:rPr lang="pt-BR" sz="16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magenta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composto apenas das cores vermelha e azul.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4054261"/>
            <a:ext cx="6394392" cy="240356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421824" y="648866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</a:rPr>
              <a:t>sem filtro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74473" y="6488668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c</a:t>
            </a:r>
            <a:r>
              <a:rPr lang="pt-BR" dirty="0" smtClean="0">
                <a:latin typeface="Arial" panose="020B0604020202020204" pitchFamily="34" charset="0"/>
              </a:rPr>
              <a:t>om filtro magenta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94" y="4137809"/>
            <a:ext cx="3575751" cy="22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3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239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Gomes</dc:creator>
  <cp:lastModifiedBy>Caio Gomes</cp:lastModifiedBy>
  <cp:revision>34</cp:revision>
  <dcterms:created xsi:type="dcterms:W3CDTF">2019-05-22T21:00:30Z</dcterms:created>
  <dcterms:modified xsi:type="dcterms:W3CDTF">2019-05-25T02:41:29Z</dcterms:modified>
</cp:coreProperties>
</file>